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ld Standard TT"/>
      <p:regular r:id="rId25"/>
      <p:bold r:id="rId26"/>
      <p: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bold.fntdata"/><Relationship Id="rId25" Type="http://schemas.openxmlformats.org/officeDocument/2006/relationships/font" Target="fonts/OldStandardTT-regular.fntdata"/><Relationship Id="rId27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5090338d2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5090338d2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483c859bd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483c859bd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83c859bd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83c859bd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5090338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5090338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090338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5090338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83c859bd_0_2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83c859bd_0_2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83c859bd_0_3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83c859bd_0_3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83c859bd_0_2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83c859bd_0_2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83c859bd_0_3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83c859bd_0_3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83c859bd_0_3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83c859bd_0_3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4f314efb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4f314efb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4f314efb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4f314efb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4f314efb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4f314efb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4f314efb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4f314efb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color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5090338d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5090338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5090338d2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5090338d2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4f314efb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4f314efb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5090338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5090338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 amt="64000"/>
          </a:blip>
          <a:srcRect b="7820" l="0" r="0" t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illrobotstakemyjob.com/" TargetMode="External"/><Relationship Id="rId4" Type="http://schemas.openxmlformats.org/officeDocument/2006/relationships/hyperlink" Target="https://commons.wikimedia.org/wiki/File:Robot-job-takeover-unemployment.jpg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mmons.wikimedia.org/wiki/File:Basic_Income_Performance_in_Bern,_Oct_2013.jpg" TargetMode="External"/><Relationship Id="rId4" Type="http://schemas.openxmlformats.org/officeDocument/2006/relationships/image" Target="../media/image35.jpg"/><Relationship Id="rId5" Type="http://schemas.openxmlformats.org/officeDocument/2006/relationships/image" Target="../media/image26.png"/><Relationship Id="rId6" Type="http://schemas.openxmlformats.org/officeDocument/2006/relationships/image" Target="../media/image7.png"/><Relationship Id="rId7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Relationship Id="rId5" Type="http://schemas.openxmlformats.org/officeDocument/2006/relationships/image" Target="../media/image11.jp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512700" y="1893300"/>
            <a:ext cx="84192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Myths regarding AI in the Society.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Pravin Vedurla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575050" y="243700"/>
            <a:ext cx="5604000" cy="5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 New Dawn</a:t>
            </a:r>
            <a:endParaRPr sz="3000"/>
          </a:p>
        </p:txBody>
      </p:sp>
      <p:sp>
        <p:nvSpPr>
          <p:cNvPr id="122" name="Google Shape;122;p23"/>
          <p:cNvSpPr txBox="1"/>
          <p:nvPr/>
        </p:nvSpPr>
        <p:spPr>
          <a:xfrm>
            <a:off x="494650" y="943925"/>
            <a:ext cx="3801600" cy="3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Most of the human level job that contain patterns in the work routine are </a:t>
            </a: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threatened</a:t>
            </a: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to be replaced by AI.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We have site that determines your job - </a:t>
            </a:r>
            <a:r>
              <a:rPr lang="en-GB" sz="1100" u="sng">
                <a:solidFill>
                  <a:srgbClr val="FFFFFF"/>
                </a:solidFill>
                <a:hlinkClick r:id="rId3"/>
              </a:rPr>
              <a:t>https://willrobotstakemyjob.com/</a:t>
            </a: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3" name="Google Shape;123;p2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175" y="943925"/>
            <a:ext cx="4542950" cy="281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afe from robots meme" id="124" name="Google Shape;1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325" y="2975425"/>
            <a:ext cx="2452275" cy="19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490250" y="399800"/>
            <a:ext cx="7155600" cy="5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Who is safe here?</a:t>
            </a:r>
            <a:endParaRPr sz="3000"/>
          </a:p>
        </p:txBody>
      </p:sp>
      <p:sp>
        <p:nvSpPr>
          <p:cNvPr id="130" name="Google Shape;130;p24"/>
          <p:cNvSpPr txBox="1"/>
          <p:nvPr/>
        </p:nvSpPr>
        <p:spPr>
          <a:xfrm>
            <a:off x="530000" y="1049950"/>
            <a:ext cx="4324800" cy="3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Human </a:t>
            </a: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conscious</a:t>
            </a: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and cognition is still ‘Human’.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 Artist and an Engineer are still ‘safe’ as they require imagination.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New jobs such as ML engineers, Automation experts are blooming and are expected to be </a:t>
            </a: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irreplaceable</a:t>
            </a: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 a different perspective, We’re better off replacing robots with people working in unsafe environment.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descr="Related image"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727" y="399800"/>
            <a:ext cx="3940050" cy="39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483200" y="286100"/>
            <a:ext cx="56040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Basic Income ( Welfare )</a:t>
            </a:r>
            <a:endParaRPr sz="3000"/>
          </a:p>
        </p:txBody>
      </p:sp>
      <p:sp>
        <p:nvSpPr>
          <p:cNvPr id="137" name="Google Shape;137;p25"/>
          <p:cNvSpPr txBox="1"/>
          <p:nvPr/>
        </p:nvSpPr>
        <p:spPr>
          <a:xfrm>
            <a:off x="268350" y="894450"/>
            <a:ext cx="43743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Everyone gets paid regardless of their working status and contribution.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Because of low percentage of jobs available.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Swedish and the Swiss are getting away with this concept for years now.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250" y="1155425"/>
            <a:ext cx="4249999" cy="283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000" y="2897200"/>
            <a:ext cx="1229948" cy="7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838" y="3915200"/>
            <a:ext cx="916275" cy="916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sic income memes" id="141" name="Google Shape;14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3312" y="2897200"/>
            <a:ext cx="1783775" cy="20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Myth_3:</a:t>
            </a:r>
            <a:endParaRPr/>
          </a:p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512700" y="3840650"/>
            <a:ext cx="7816200" cy="9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at it highest form can threaten mere very human </a:t>
            </a:r>
            <a:r>
              <a:rPr lang="en-GB"/>
              <a:t>existence</a:t>
            </a:r>
            <a:r>
              <a:rPr lang="en-GB"/>
              <a:t>.</a:t>
            </a:r>
            <a:endParaRPr/>
          </a:p>
        </p:txBody>
      </p:sp>
      <p:pic>
        <p:nvPicPr>
          <p:cNvPr descr="Image result for terminator poster classic"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650" y="525850"/>
            <a:ext cx="2890250" cy="289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.I. Artificial Intelligence"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650" y="107300"/>
            <a:ext cx="2277000" cy="341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x Machina"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125" y="525850"/>
            <a:ext cx="2568125" cy="351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lade Runner 2049" id="151" name="Google Shape;1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9625" y="370025"/>
            <a:ext cx="2794000" cy="414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, Robot" id="152" name="Google Shape;15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3400" y="1005900"/>
            <a:ext cx="2600725" cy="390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vengers: Age of Ultron" id="153" name="Google Shape;15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9925" y="704150"/>
            <a:ext cx="3013700" cy="42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Maybe,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529775" y="3849250"/>
            <a:ext cx="81144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Provided, We develop AGI anytime sooner.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511450" y="264900"/>
            <a:ext cx="56040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Artificial General Intelligence.</a:t>
            </a:r>
            <a:endParaRPr sz="3000"/>
          </a:p>
        </p:txBody>
      </p:sp>
      <p:sp>
        <p:nvSpPr>
          <p:cNvPr id="165" name="Google Shape;165;p28"/>
          <p:cNvSpPr txBox="1"/>
          <p:nvPr/>
        </p:nvSpPr>
        <p:spPr>
          <a:xfrm>
            <a:off x="511450" y="1010500"/>
            <a:ext cx="4406700" cy="1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AGI is expected to have Human level Conscious hence gets self-aware.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Questioning Human necessity.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572375" y="2392550"/>
            <a:ext cx="4218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By-Laws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572375" y="3092125"/>
            <a:ext cx="41622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General rules that restrict AI’s awareness capacity.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Just watch I-Robot.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descr="Image result for i robot"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50" y="2571750"/>
            <a:ext cx="16097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650" y="168075"/>
            <a:ext cx="2361475" cy="45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6321650" y="4675575"/>
            <a:ext cx="32436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www.askskynet.com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431700" y="243700"/>
            <a:ext cx="8280600" cy="5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AI being used as a tool for destructive purposes.</a:t>
            </a:r>
            <a:endParaRPr sz="3000"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950" y="1026112"/>
            <a:ext cx="4001551" cy="37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25" y="1012587"/>
            <a:ext cx="4380849" cy="37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49" y="558225"/>
            <a:ext cx="6501274" cy="44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4850" y="282650"/>
            <a:ext cx="6000824" cy="423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324" y="155900"/>
            <a:ext cx="4996801" cy="475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8725" y="91900"/>
            <a:ext cx="6055651" cy="48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999" y="212475"/>
            <a:ext cx="6164300" cy="471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91300" y="187175"/>
            <a:ext cx="79755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Activists ruling</a:t>
            </a:r>
            <a:r>
              <a:rPr lang="en-GB" sz="3000"/>
              <a:t> against AI development.</a:t>
            </a:r>
            <a:endParaRPr sz="300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194" y="866075"/>
            <a:ext cx="4141794" cy="41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6075"/>
            <a:ext cx="2839594" cy="19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5425" y="699625"/>
            <a:ext cx="3126350" cy="421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100" y="2867054"/>
            <a:ext cx="2156822" cy="2051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afe from robots meme" id="192" name="Google Shape;19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8200" y="382802"/>
            <a:ext cx="4678975" cy="3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503100" y="173025"/>
            <a:ext cx="81378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AI developers has a responsibility.</a:t>
            </a:r>
            <a:endParaRPr sz="3000"/>
          </a:p>
        </p:txBody>
      </p:sp>
      <p:sp>
        <p:nvSpPr>
          <p:cNvPr id="198" name="Google Shape;198;p31"/>
          <p:cNvSpPr txBox="1"/>
          <p:nvPr/>
        </p:nvSpPr>
        <p:spPr>
          <a:xfrm>
            <a:off x="720775" y="816725"/>
            <a:ext cx="78861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-GB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Siraj’s talk about Decentralised AI - https://youtu.be/GWOdAAFoSFE?t=525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descr="Image result for decentralised artificial intelligence memes"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25" y="1462975"/>
            <a:ext cx="6038951" cy="33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Conclusion.</a:t>
            </a:r>
            <a:endParaRPr/>
          </a:p>
        </p:txBody>
      </p:sp>
      <p:pic>
        <p:nvPicPr>
          <p:cNvPr descr="Image result for linkedin icon"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950" y="119250"/>
            <a:ext cx="261475" cy="2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1589950" y="56525"/>
            <a:ext cx="2791200" cy="1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</a:t>
            </a:r>
            <a:r>
              <a:rPr b="1" lang="en-GB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pravin-vedurla</a:t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/pravinvedurla</a:t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/PravinVedurla</a:t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descr="Image result for facebook icon"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950" y="536575"/>
            <a:ext cx="261475" cy="26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ithub icon"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7948" y="982225"/>
            <a:ext cx="261475" cy="2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490250" y="526350"/>
            <a:ext cx="8053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*grain of salt*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572375" y="3855325"/>
            <a:ext cx="5504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Relax and have fun.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Myth_1:</a:t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472475" y="3840651"/>
            <a:ext cx="8118600" cy="8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is a one stop solution to literally every single problem out there.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5200C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No,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577425" y="3815900"/>
            <a:ext cx="7080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At Least</a:t>
            </a:r>
            <a:r>
              <a:rPr lang="en-GB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not with the technology and computation power we have at this moment.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450000" y="266500"/>
            <a:ext cx="7778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AI models are usually trained upon existing Data.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So, An AI can only solve problems that it has trained on, Hence it has a huge advantage over Automation.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descr="Image result for automation"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926" y="1480300"/>
            <a:ext cx="6006151" cy="337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36600" y="281650"/>
            <a:ext cx="81807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Look at it in a different Angle.</a:t>
            </a:r>
            <a:endParaRPr sz="3000"/>
          </a:p>
        </p:txBody>
      </p:sp>
      <p:sp>
        <p:nvSpPr>
          <p:cNvPr id="101" name="Google Shape;101;p20"/>
          <p:cNvSpPr txBox="1"/>
          <p:nvPr/>
        </p:nvSpPr>
        <p:spPr>
          <a:xfrm>
            <a:off x="590125" y="985775"/>
            <a:ext cx="8080800" cy="19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AI might provide a new </a:t>
            </a: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perspective</a:t>
            </a: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towards problem solving.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 average human brain is restricted as compared to 2.8 billion operations per second ( single core computer) at our disposal.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200 quadrillion calculations ps (</a:t>
            </a: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Supercomputer</a:t>
            </a: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-GB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Google’s Colab is public and offers free GPU power for each and every individual.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descr="Image result for brain restricted"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00" y="2809800"/>
            <a:ext cx="2246526" cy="2246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rtificial general intelligence"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1725" y="2655499"/>
            <a:ext cx="4797576" cy="24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Myth_2:</a:t>
            </a:r>
            <a:endParaRPr sz="4200"/>
          </a:p>
        </p:txBody>
      </p:sp>
      <p:sp>
        <p:nvSpPr>
          <p:cNvPr id="109" name="Google Shape;109;p21"/>
          <p:cNvSpPr txBox="1"/>
          <p:nvPr/>
        </p:nvSpPr>
        <p:spPr>
          <a:xfrm>
            <a:off x="512700" y="3833000"/>
            <a:ext cx="69876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CCCCC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AI will take up most of the Human Jobs in the mere future.</a:t>
            </a:r>
            <a:endParaRPr sz="2400">
              <a:solidFill>
                <a:srgbClr val="CCCCC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Yes,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576700" y="3846400"/>
            <a:ext cx="71151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AI has reached an automation level to replace most of the repetitive human jobs.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663900" y="3574300"/>
            <a:ext cx="382200" cy="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